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8331" r:id="rId3"/>
    <p:sldId id="257" r:id="rId4"/>
    <p:sldId id="8330" r:id="rId5"/>
    <p:sldId id="8329" r:id="rId6"/>
    <p:sldId id="8332" r:id="rId7"/>
    <p:sldId id="833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F89"/>
    <a:srgbClr val="BF95DF"/>
    <a:srgbClr val="5881CC"/>
    <a:srgbClr val="4976C7"/>
    <a:srgbClr val="A2D668"/>
    <a:srgbClr val="AC0000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76" y="8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B423C-CBA6-4963-B77A-DAEB97B802F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963360-C441-47A0-BE53-E5BC4C587EFF}">
      <dgm:prSet/>
      <dgm:spPr/>
      <dgm:t>
        <a:bodyPr/>
        <a:lstStyle/>
        <a:p>
          <a:r>
            <a:rPr lang="en-US" dirty="0"/>
            <a:t>CLOSE DISPARITIES</a:t>
          </a:r>
        </a:p>
      </dgm:t>
    </dgm:pt>
    <dgm:pt modelId="{C9F0B650-190D-4C0D-9FBE-FE09E1AC15C8}" type="parTrans" cxnId="{12C3C37A-75D3-4579-A8A5-A3AEFA7FACBD}">
      <dgm:prSet/>
      <dgm:spPr/>
      <dgm:t>
        <a:bodyPr/>
        <a:lstStyle/>
        <a:p>
          <a:endParaRPr lang="en-US"/>
        </a:p>
      </dgm:t>
    </dgm:pt>
    <dgm:pt modelId="{4CCD903D-5E81-4957-BBAA-B92A4019F37D}" type="sibTrans" cxnId="{12C3C37A-75D3-4579-A8A5-A3AEFA7FACBD}">
      <dgm:prSet/>
      <dgm:spPr/>
      <dgm:t>
        <a:bodyPr/>
        <a:lstStyle/>
        <a:p>
          <a:endParaRPr lang="en-US"/>
        </a:p>
      </dgm:t>
    </dgm:pt>
    <dgm:pt modelId="{10D4E3D2-B526-48E3-96F8-02D795313A53}">
      <dgm:prSet/>
      <dgm:spPr/>
      <dgm:t>
        <a:bodyPr/>
        <a:lstStyle/>
        <a:p>
          <a:r>
            <a:rPr lang="en-US" dirty="0"/>
            <a:t>Focus on equity, go deeper to close racial and geographic disparities</a:t>
          </a:r>
        </a:p>
      </dgm:t>
    </dgm:pt>
    <dgm:pt modelId="{5152F3F1-F60C-484E-A838-49642C3F9161}" type="parTrans" cxnId="{AE20D2C0-583E-4B5E-A08D-244124DDB320}">
      <dgm:prSet/>
      <dgm:spPr/>
      <dgm:t>
        <a:bodyPr/>
        <a:lstStyle/>
        <a:p>
          <a:endParaRPr lang="en-US"/>
        </a:p>
      </dgm:t>
    </dgm:pt>
    <dgm:pt modelId="{0B71B712-BDFF-4160-A8B4-77B1594A7FAD}" type="sibTrans" cxnId="{AE20D2C0-583E-4B5E-A08D-244124DDB320}">
      <dgm:prSet/>
      <dgm:spPr/>
      <dgm:t>
        <a:bodyPr/>
        <a:lstStyle/>
        <a:p>
          <a:endParaRPr lang="en-US"/>
        </a:p>
      </dgm:t>
    </dgm:pt>
    <dgm:pt modelId="{F00FF013-9A3A-44BE-9D72-90FBD638533D}">
      <dgm:prSet/>
      <dgm:spPr/>
      <dgm:t>
        <a:bodyPr/>
        <a:lstStyle/>
        <a:p>
          <a:r>
            <a:rPr lang="en-US" dirty="0"/>
            <a:t>OUTREACH</a:t>
          </a:r>
        </a:p>
      </dgm:t>
    </dgm:pt>
    <dgm:pt modelId="{2AC0C8BB-E540-44DF-9D85-DB979D173704}" type="parTrans" cxnId="{0D874520-792E-4B39-AB6E-D0CE70BE6D5A}">
      <dgm:prSet/>
      <dgm:spPr/>
      <dgm:t>
        <a:bodyPr/>
        <a:lstStyle/>
        <a:p>
          <a:endParaRPr lang="en-US"/>
        </a:p>
      </dgm:t>
    </dgm:pt>
    <dgm:pt modelId="{F9C680AD-9218-4124-847C-3876802E5480}" type="sibTrans" cxnId="{0D874520-792E-4B39-AB6E-D0CE70BE6D5A}">
      <dgm:prSet/>
      <dgm:spPr/>
      <dgm:t>
        <a:bodyPr/>
        <a:lstStyle/>
        <a:p>
          <a:endParaRPr lang="en-US"/>
        </a:p>
      </dgm:t>
    </dgm:pt>
    <dgm:pt modelId="{5A29BE89-4815-41FB-B5C8-2AE47058DE6D}">
      <dgm:prSet/>
      <dgm:spPr/>
      <dgm:t>
        <a:bodyPr/>
        <a:lstStyle/>
        <a:p>
          <a:r>
            <a:rPr lang="en-US" dirty="0"/>
            <a:t>Proactively reach out to families with enhanced marketing and outreach: help families understand the full range of what is available and the importance of starting early, cultivate parent leadership and resilience</a:t>
          </a:r>
        </a:p>
      </dgm:t>
    </dgm:pt>
    <dgm:pt modelId="{09B5AC5A-4D34-413A-B70E-612E015CB59A}" type="parTrans" cxnId="{7D4999F6-D2B7-4ECE-9770-00622DBB3C9A}">
      <dgm:prSet/>
      <dgm:spPr/>
      <dgm:t>
        <a:bodyPr/>
        <a:lstStyle/>
        <a:p>
          <a:endParaRPr lang="en-US"/>
        </a:p>
      </dgm:t>
    </dgm:pt>
    <dgm:pt modelId="{F45DF755-D166-43A8-9855-248F0033BA98}" type="sibTrans" cxnId="{7D4999F6-D2B7-4ECE-9770-00622DBB3C9A}">
      <dgm:prSet/>
      <dgm:spPr/>
      <dgm:t>
        <a:bodyPr/>
        <a:lstStyle/>
        <a:p>
          <a:endParaRPr lang="en-US"/>
        </a:p>
      </dgm:t>
    </dgm:pt>
    <dgm:pt modelId="{6AC853E7-CF13-4597-98CF-8272A0064F01}">
      <dgm:prSet/>
      <dgm:spPr/>
      <dgm:t>
        <a:bodyPr/>
        <a:lstStyle/>
        <a:p>
          <a:r>
            <a:rPr lang="en-US" dirty="0"/>
            <a:t>ALIGNMENT</a:t>
          </a:r>
        </a:p>
      </dgm:t>
    </dgm:pt>
    <dgm:pt modelId="{23A63A61-E5F7-4B51-ADFA-1231985F6D07}" type="parTrans" cxnId="{CDE9AD9C-AA3E-4883-97BD-7648B0C63ED3}">
      <dgm:prSet/>
      <dgm:spPr/>
      <dgm:t>
        <a:bodyPr/>
        <a:lstStyle/>
        <a:p>
          <a:endParaRPr lang="en-US"/>
        </a:p>
      </dgm:t>
    </dgm:pt>
    <dgm:pt modelId="{633A5560-1D01-4D15-B48C-BEF79C0DCA98}" type="sibTrans" cxnId="{CDE9AD9C-AA3E-4883-97BD-7648B0C63ED3}">
      <dgm:prSet/>
      <dgm:spPr/>
      <dgm:t>
        <a:bodyPr/>
        <a:lstStyle/>
        <a:p>
          <a:endParaRPr lang="en-US"/>
        </a:p>
      </dgm:t>
    </dgm:pt>
    <dgm:pt modelId="{7A2B8132-A781-4C74-8D92-EED9BBB51FC9}">
      <dgm:prSet/>
      <dgm:spPr/>
      <dgm:t>
        <a:bodyPr/>
        <a:lstStyle/>
        <a:p>
          <a:r>
            <a:rPr lang="en-US" dirty="0"/>
            <a:t>Understand what families and employers need in the current context; create deeper and more transparent linkages between programs</a:t>
          </a:r>
        </a:p>
      </dgm:t>
    </dgm:pt>
    <dgm:pt modelId="{FBCAF360-D01E-46FD-B936-2F1306F8AD5D}" type="parTrans" cxnId="{78E90883-63F3-48F2-B5B0-DCF11533DAAD}">
      <dgm:prSet/>
      <dgm:spPr/>
      <dgm:t>
        <a:bodyPr/>
        <a:lstStyle/>
        <a:p>
          <a:endParaRPr lang="en-US"/>
        </a:p>
      </dgm:t>
    </dgm:pt>
    <dgm:pt modelId="{E292B807-B15C-4781-8069-F0841B6873F4}" type="sibTrans" cxnId="{78E90883-63F3-48F2-B5B0-DCF11533DAAD}">
      <dgm:prSet/>
      <dgm:spPr/>
      <dgm:t>
        <a:bodyPr/>
        <a:lstStyle/>
        <a:p>
          <a:endParaRPr lang="en-US"/>
        </a:p>
      </dgm:t>
    </dgm:pt>
    <dgm:pt modelId="{C2622575-651C-4E66-932E-4FA9CA183F0D}">
      <dgm:prSet/>
      <dgm:spPr/>
      <dgm:t>
        <a:bodyPr/>
        <a:lstStyle/>
        <a:p>
          <a:r>
            <a:rPr lang="en-US" dirty="0"/>
            <a:t>WORKFORCE</a:t>
          </a:r>
        </a:p>
      </dgm:t>
    </dgm:pt>
    <dgm:pt modelId="{47D6C437-F59C-4048-96FF-04993EEA656F}" type="parTrans" cxnId="{63CAF911-B719-4A7D-8378-A3EB36099DFA}">
      <dgm:prSet/>
      <dgm:spPr/>
      <dgm:t>
        <a:bodyPr/>
        <a:lstStyle/>
        <a:p>
          <a:endParaRPr lang="en-US"/>
        </a:p>
      </dgm:t>
    </dgm:pt>
    <dgm:pt modelId="{47EE1955-537B-465B-BCE4-37B33E889997}" type="sibTrans" cxnId="{63CAF911-B719-4A7D-8378-A3EB36099DFA}">
      <dgm:prSet/>
      <dgm:spPr/>
      <dgm:t>
        <a:bodyPr/>
        <a:lstStyle/>
        <a:p>
          <a:endParaRPr lang="en-US"/>
        </a:p>
      </dgm:t>
    </dgm:pt>
    <dgm:pt modelId="{A608F4BA-455F-45FB-AAF4-3097159463D1}">
      <dgm:prSet/>
      <dgm:spPr/>
      <dgm:t>
        <a:bodyPr/>
        <a:lstStyle/>
        <a:p>
          <a:r>
            <a:rPr lang="en-US" dirty="0"/>
            <a:t>Identify ways to attract and retain high-quality early educators </a:t>
          </a:r>
        </a:p>
      </dgm:t>
    </dgm:pt>
    <dgm:pt modelId="{C48239AD-DED4-4ABF-AB9E-0089BF6C26CB}" type="parTrans" cxnId="{73946682-A82D-49E9-A69A-888C38A31A5E}">
      <dgm:prSet/>
      <dgm:spPr/>
      <dgm:t>
        <a:bodyPr/>
        <a:lstStyle/>
        <a:p>
          <a:endParaRPr lang="en-US"/>
        </a:p>
      </dgm:t>
    </dgm:pt>
    <dgm:pt modelId="{A52B2F71-D32D-4957-82E0-B03C6D5021D0}" type="sibTrans" cxnId="{73946682-A82D-49E9-A69A-888C38A31A5E}">
      <dgm:prSet/>
      <dgm:spPr/>
      <dgm:t>
        <a:bodyPr/>
        <a:lstStyle/>
        <a:p>
          <a:endParaRPr lang="en-US"/>
        </a:p>
      </dgm:t>
    </dgm:pt>
    <dgm:pt modelId="{1CE8BE8E-364B-4CB4-8ABB-6AFE0FA9B0EE}">
      <dgm:prSet/>
      <dgm:spPr/>
      <dgm:t>
        <a:bodyPr/>
        <a:lstStyle/>
        <a:p>
          <a:r>
            <a:rPr lang="en-US" dirty="0"/>
            <a:t>LEANDRO MANDATES</a:t>
          </a:r>
        </a:p>
      </dgm:t>
    </dgm:pt>
    <dgm:pt modelId="{499D8372-B6DB-4463-9F4C-A4B03EA4AB18}" type="parTrans" cxnId="{15167BB3-DF02-40BE-BBC3-1E5DFDE7E41B}">
      <dgm:prSet/>
      <dgm:spPr/>
      <dgm:t>
        <a:bodyPr/>
        <a:lstStyle/>
        <a:p>
          <a:endParaRPr lang="en-US"/>
        </a:p>
      </dgm:t>
    </dgm:pt>
    <dgm:pt modelId="{E5E2F3EE-B303-4159-B35A-8D3E10BC0441}" type="sibTrans" cxnId="{15167BB3-DF02-40BE-BBC3-1E5DFDE7E41B}">
      <dgm:prSet/>
      <dgm:spPr/>
      <dgm:t>
        <a:bodyPr/>
        <a:lstStyle/>
        <a:p>
          <a:endParaRPr lang="en-US"/>
        </a:p>
      </dgm:t>
    </dgm:pt>
    <dgm:pt modelId="{136BA81E-E84E-40A1-9E51-C23B764B965F}">
      <dgm:prSet/>
      <dgm:spPr/>
      <dgm:t>
        <a:bodyPr/>
        <a:lstStyle/>
        <a:p>
          <a:r>
            <a:rPr lang="en-US" dirty="0"/>
            <a:t>Systemically implement the mandates of the Leandro decision: build early education workforce, scale up Smart Start, make NC pre-K full day and full year, build out early intervention system, and support Ready Schools</a:t>
          </a:r>
        </a:p>
      </dgm:t>
    </dgm:pt>
    <dgm:pt modelId="{3D11A2A6-7011-4138-891C-D7C13C60CBB4}" type="parTrans" cxnId="{58D100B9-3BA1-44B7-AC6B-B553727A2AB3}">
      <dgm:prSet/>
      <dgm:spPr/>
      <dgm:t>
        <a:bodyPr/>
        <a:lstStyle/>
        <a:p>
          <a:endParaRPr lang="en-US"/>
        </a:p>
      </dgm:t>
    </dgm:pt>
    <dgm:pt modelId="{2AE9B50A-CEBE-4993-B1D1-6BE220CDF00F}" type="sibTrans" cxnId="{58D100B9-3BA1-44B7-AC6B-B553727A2AB3}">
      <dgm:prSet/>
      <dgm:spPr/>
      <dgm:t>
        <a:bodyPr/>
        <a:lstStyle/>
        <a:p>
          <a:endParaRPr lang="en-US"/>
        </a:p>
      </dgm:t>
    </dgm:pt>
    <dgm:pt modelId="{D08247FE-3507-9543-A09F-05248D31E706}" type="pres">
      <dgm:prSet presAssocID="{DE5B423C-CBA6-4963-B77A-DAEB97B802F6}" presName="Name0" presStyleCnt="0">
        <dgm:presLayoutVars>
          <dgm:dir/>
          <dgm:animLvl val="lvl"/>
          <dgm:resizeHandles val="exact"/>
        </dgm:presLayoutVars>
      </dgm:prSet>
      <dgm:spPr/>
    </dgm:pt>
    <dgm:pt modelId="{6FD176A7-2490-5D49-A87D-7A0BC277253C}" type="pres">
      <dgm:prSet presAssocID="{8D963360-C441-47A0-BE53-E5BC4C587EFF}" presName="linNode" presStyleCnt="0"/>
      <dgm:spPr/>
    </dgm:pt>
    <dgm:pt modelId="{2BAD3682-9441-994B-90CB-9A3C97A818DC}" type="pres">
      <dgm:prSet presAssocID="{8D963360-C441-47A0-BE53-E5BC4C587EFF}" presName="parentText" presStyleLbl="alignNode1" presStyleIdx="0" presStyleCnt="5" custLinFactY="118324" custLinFactNeighborX="86" custLinFactNeighborY="200000">
        <dgm:presLayoutVars>
          <dgm:chMax val="1"/>
          <dgm:bulletEnabled/>
        </dgm:presLayoutVars>
      </dgm:prSet>
      <dgm:spPr/>
    </dgm:pt>
    <dgm:pt modelId="{67A69CA0-92EA-1148-AB83-440FFD1B163D}" type="pres">
      <dgm:prSet presAssocID="{8D963360-C441-47A0-BE53-E5BC4C587EFF}" presName="descendantText" presStyleLbl="alignAccFollowNode1" presStyleIdx="0" presStyleCnt="5" custLinFactY="118382" custLinFactNeighborX="1023" custLinFactNeighborY="200000">
        <dgm:presLayoutVars>
          <dgm:bulletEnabled/>
        </dgm:presLayoutVars>
      </dgm:prSet>
      <dgm:spPr/>
    </dgm:pt>
    <dgm:pt modelId="{321B1A52-AD5A-CF4E-93C8-71D1C5765F87}" type="pres">
      <dgm:prSet presAssocID="{4CCD903D-5E81-4957-BBAA-B92A4019F37D}" presName="sp" presStyleCnt="0"/>
      <dgm:spPr/>
    </dgm:pt>
    <dgm:pt modelId="{FAD2C08A-A4FF-6044-B1F4-CF824E25BF4E}" type="pres">
      <dgm:prSet presAssocID="{F00FF013-9A3A-44BE-9D72-90FBD638533D}" presName="linNode" presStyleCnt="0"/>
      <dgm:spPr/>
    </dgm:pt>
    <dgm:pt modelId="{8DDFE5F3-03D0-AF4B-9623-D97A85237B0F}" type="pres">
      <dgm:prSet presAssocID="{F00FF013-9A3A-44BE-9D72-90FBD638533D}" presName="parentText" presStyleLbl="alignNode1" presStyleIdx="1" presStyleCnt="5" custLinFactY="-4295" custLinFactNeighborY="-100000">
        <dgm:presLayoutVars>
          <dgm:chMax val="1"/>
          <dgm:bulletEnabled/>
        </dgm:presLayoutVars>
      </dgm:prSet>
      <dgm:spPr/>
    </dgm:pt>
    <dgm:pt modelId="{38AA7ABA-9907-9544-979E-84A44262C058}" type="pres">
      <dgm:prSet presAssocID="{F00FF013-9A3A-44BE-9D72-90FBD638533D}" presName="descendantText" presStyleLbl="alignAccFollowNode1" presStyleIdx="1" presStyleCnt="5" custLinFactY="-5944" custLinFactNeighborX="1023" custLinFactNeighborY="-100000">
        <dgm:presLayoutVars>
          <dgm:bulletEnabled/>
        </dgm:presLayoutVars>
      </dgm:prSet>
      <dgm:spPr/>
    </dgm:pt>
    <dgm:pt modelId="{553468E3-63DA-A348-923F-670906B8CAC8}" type="pres">
      <dgm:prSet presAssocID="{F9C680AD-9218-4124-847C-3876802E5480}" presName="sp" presStyleCnt="0"/>
      <dgm:spPr/>
    </dgm:pt>
    <dgm:pt modelId="{9760E6C9-A376-3E47-B0C3-6D0B3270B35F}" type="pres">
      <dgm:prSet presAssocID="{6AC853E7-CF13-4597-98CF-8272A0064F01}" presName="linNode" presStyleCnt="0"/>
      <dgm:spPr/>
    </dgm:pt>
    <dgm:pt modelId="{6EFA98BD-FEB8-F447-9C11-86B87133F47B}" type="pres">
      <dgm:prSet presAssocID="{6AC853E7-CF13-4597-98CF-8272A0064F01}" presName="parentText" presStyleLbl="alignNode1" presStyleIdx="2" presStyleCnt="5" custLinFactY="-5260" custLinFactNeighborX="-80" custLinFactNeighborY="-100000">
        <dgm:presLayoutVars>
          <dgm:chMax val="1"/>
          <dgm:bulletEnabled/>
        </dgm:presLayoutVars>
      </dgm:prSet>
      <dgm:spPr/>
    </dgm:pt>
    <dgm:pt modelId="{F9490327-81E8-1F42-A500-518DF948BCC1}" type="pres">
      <dgm:prSet presAssocID="{6AC853E7-CF13-4597-98CF-8272A0064F01}" presName="descendantText" presStyleLbl="alignAccFollowNode1" presStyleIdx="2" presStyleCnt="5" custLinFactY="-5260" custLinFactNeighborX="1023" custLinFactNeighborY="-100000">
        <dgm:presLayoutVars>
          <dgm:bulletEnabled/>
        </dgm:presLayoutVars>
      </dgm:prSet>
      <dgm:spPr/>
    </dgm:pt>
    <dgm:pt modelId="{E55F9BB9-793A-984B-A518-40C19E0BEEB7}" type="pres">
      <dgm:prSet presAssocID="{633A5560-1D01-4D15-B48C-BEF79C0DCA98}" presName="sp" presStyleCnt="0"/>
      <dgm:spPr/>
    </dgm:pt>
    <dgm:pt modelId="{503947EB-97A0-AD4F-B55D-10D56313748B}" type="pres">
      <dgm:prSet presAssocID="{C2622575-651C-4E66-932E-4FA9CA183F0D}" presName="linNode" presStyleCnt="0"/>
      <dgm:spPr/>
    </dgm:pt>
    <dgm:pt modelId="{63A9D2F8-3C3E-8D4A-B1D0-D70667C0EF0F}" type="pres">
      <dgm:prSet presAssocID="{C2622575-651C-4E66-932E-4FA9CA183F0D}" presName="parentText" presStyleLbl="alignNode1" presStyleIdx="3" presStyleCnt="5" custLinFactY="-5162" custLinFactNeighborX="92" custLinFactNeighborY="-100000">
        <dgm:presLayoutVars>
          <dgm:chMax val="1"/>
          <dgm:bulletEnabled/>
        </dgm:presLayoutVars>
      </dgm:prSet>
      <dgm:spPr/>
    </dgm:pt>
    <dgm:pt modelId="{AA15901F-4A5A-CC40-8876-746204D7D189}" type="pres">
      <dgm:prSet presAssocID="{C2622575-651C-4E66-932E-4FA9CA183F0D}" presName="descendantText" presStyleLbl="alignAccFollowNode1" presStyleIdx="3" presStyleCnt="5" custLinFactY="-2916" custLinFactNeighborX="1023" custLinFactNeighborY="-100000">
        <dgm:presLayoutVars>
          <dgm:bulletEnabled/>
        </dgm:presLayoutVars>
      </dgm:prSet>
      <dgm:spPr/>
    </dgm:pt>
    <dgm:pt modelId="{0A33D3DE-538E-D34D-969F-F3FBFBF70EAE}" type="pres">
      <dgm:prSet presAssocID="{47EE1955-537B-465B-BCE4-37B33E889997}" presName="sp" presStyleCnt="0"/>
      <dgm:spPr/>
    </dgm:pt>
    <dgm:pt modelId="{0710A964-89DA-C646-B930-067548648FF2}" type="pres">
      <dgm:prSet presAssocID="{1CE8BE8E-364B-4CB4-8ABB-6AFE0FA9B0EE}" presName="linNode" presStyleCnt="0"/>
      <dgm:spPr/>
    </dgm:pt>
    <dgm:pt modelId="{3CD0C93E-D659-8848-9658-D3ED5D3DDCBE}" type="pres">
      <dgm:prSet presAssocID="{1CE8BE8E-364B-4CB4-8ABB-6AFE0FA9B0EE}" presName="parentText" presStyleLbl="alignNode1" presStyleIdx="4" presStyleCnt="5" custLinFactNeighborX="176" custLinFactNeighborY="4893">
        <dgm:presLayoutVars>
          <dgm:chMax val="1"/>
          <dgm:bulletEnabled/>
        </dgm:presLayoutVars>
      </dgm:prSet>
      <dgm:spPr/>
    </dgm:pt>
    <dgm:pt modelId="{056F28A2-89EA-D340-A619-A4985A7301F6}" type="pres">
      <dgm:prSet presAssocID="{1CE8BE8E-364B-4CB4-8ABB-6AFE0FA9B0EE}" presName="descendantText" presStyleLbl="alignAccFollowNode1" presStyleIdx="4" presStyleCnt="5" custLinFactNeighborX="1023" custLinFactNeighborY="12146">
        <dgm:presLayoutVars>
          <dgm:bulletEnabled/>
        </dgm:presLayoutVars>
      </dgm:prSet>
      <dgm:spPr/>
    </dgm:pt>
  </dgm:ptLst>
  <dgm:cxnLst>
    <dgm:cxn modelId="{9647CB07-C3DC-954F-9E08-190AAFCBBDD6}" type="presOf" srcId="{5A29BE89-4815-41FB-B5C8-2AE47058DE6D}" destId="{38AA7ABA-9907-9544-979E-84A44262C058}" srcOrd="0" destOrd="0" presId="urn:microsoft.com/office/officeart/2016/7/layout/VerticalSolidActionList"/>
    <dgm:cxn modelId="{6599420E-5BD1-D345-806D-7F9F4CFA74E2}" type="presOf" srcId="{C2622575-651C-4E66-932E-4FA9CA183F0D}" destId="{63A9D2F8-3C3E-8D4A-B1D0-D70667C0EF0F}" srcOrd="0" destOrd="0" presId="urn:microsoft.com/office/officeart/2016/7/layout/VerticalSolidActionList"/>
    <dgm:cxn modelId="{63CAF911-B719-4A7D-8378-A3EB36099DFA}" srcId="{DE5B423C-CBA6-4963-B77A-DAEB97B802F6}" destId="{C2622575-651C-4E66-932E-4FA9CA183F0D}" srcOrd="3" destOrd="0" parTransId="{47D6C437-F59C-4048-96FF-04993EEA656F}" sibTransId="{47EE1955-537B-465B-BCE4-37B33E889997}"/>
    <dgm:cxn modelId="{4376211F-78F8-C148-A1B5-58D2A90EE15B}" type="presOf" srcId="{8D963360-C441-47A0-BE53-E5BC4C587EFF}" destId="{2BAD3682-9441-994B-90CB-9A3C97A818DC}" srcOrd="0" destOrd="0" presId="urn:microsoft.com/office/officeart/2016/7/layout/VerticalSolidActionList"/>
    <dgm:cxn modelId="{0D874520-792E-4B39-AB6E-D0CE70BE6D5A}" srcId="{DE5B423C-CBA6-4963-B77A-DAEB97B802F6}" destId="{F00FF013-9A3A-44BE-9D72-90FBD638533D}" srcOrd="1" destOrd="0" parTransId="{2AC0C8BB-E540-44DF-9D85-DB979D173704}" sibTransId="{F9C680AD-9218-4124-847C-3876802E5480}"/>
    <dgm:cxn modelId="{6E207625-715C-D24D-944D-2304B8028D66}" type="presOf" srcId="{7A2B8132-A781-4C74-8D92-EED9BBB51FC9}" destId="{F9490327-81E8-1F42-A500-518DF948BCC1}" srcOrd="0" destOrd="0" presId="urn:microsoft.com/office/officeart/2016/7/layout/VerticalSolidActionList"/>
    <dgm:cxn modelId="{EC9F642A-A6F2-1747-8683-BBF02677AF43}" type="presOf" srcId="{DE5B423C-CBA6-4963-B77A-DAEB97B802F6}" destId="{D08247FE-3507-9543-A09F-05248D31E706}" srcOrd="0" destOrd="0" presId="urn:microsoft.com/office/officeart/2016/7/layout/VerticalSolidActionList"/>
    <dgm:cxn modelId="{DF31C433-9F6F-7A42-BF35-EB37425705B6}" type="presOf" srcId="{136BA81E-E84E-40A1-9E51-C23B764B965F}" destId="{056F28A2-89EA-D340-A619-A4985A7301F6}" srcOrd="0" destOrd="0" presId="urn:microsoft.com/office/officeart/2016/7/layout/VerticalSolidActionList"/>
    <dgm:cxn modelId="{F2AE8172-05E9-D042-A4DA-BD0607250E55}" type="presOf" srcId="{F00FF013-9A3A-44BE-9D72-90FBD638533D}" destId="{8DDFE5F3-03D0-AF4B-9623-D97A85237B0F}" srcOrd="0" destOrd="0" presId="urn:microsoft.com/office/officeart/2016/7/layout/VerticalSolidActionList"/>
    <dgm:cxn modelId="{12C3C37A-75D3-4579-A8A5-A3AEFA7FACBD}" srcId="{DE5B423C-CBA6-4963-B77A-DAEB97B802F6}" destId="{8D963360-C441-47A0-BE53-E5BC4C587EFF}" srcOrd="0" destOrd="0" parTransId="{C9F0B650-190D-4C0D-9FBE-FE09E1AC15C8}" sibTransId="{4CCD903D-5E81-4957-BBAA-B92A4019F37D}"/>
    <dgm:cxn modelId="{73946682-A82D-49E9-A69A-888C38A31A5E}" srcId="{C2622575-651C-4E66-932E-4FA9CA183F0D}" destId="{A608F4BA-455F-45FB-AAF4-3097159463D1}" srcOrd="0" destOrd="0" parTransId="{C48239AD-DED4-4ABF-AB9E-0089BF6C26CB}" sibTransId="{A52B2F71-D32D-4957-82E0-B03C6D5021D0}"/>
    <dgm:cxn modelId="{78E90883-63F3-48F2-B5B0-DCF11533DAAD}" srcId="{6AC853E7-CF13-4597-98CF-8272A0064F01}" destId="{7A2B8132-A781-4C74-8D92-EED9BBB51FC9}" srcOrd="0" destOrd="0" parTransId="{FBCAF360-D01E-46FD-B936-2F1306F8AD5D}" sibTransId="{E292B807-B15C-4781-8069-F0841B6873F4}"/>
    <dgm:cxn modelId="{CDE9AD9C-AA3E-4883-97BD-7648B0C63ED3}" srcId="{DE5B423C-CBA6-4963-B77A-DAEB97B802F6}" destId="{6AC853E7-CF13-4597-98CF-8272A0064F01}" srcOrd="2" destOrd="0" parTransId="{23A63A61-E5F7-4B51-ADFA-1231985F6D07}" sibTransId="{633A5560-1D01-4D15-B48C-BEF79C0DCA98}"/>
    <dgm:cxn modelId="{0B083EB1-FC5E-6640-902A-E2572C6B4AAF}" type="presOf" srcId="{A608F4BA-455F-45FB-AAF4-3097159463D1}" destId="{AA15901F-4A5A-CC40-8876-746204D7D189}" srcOrd="0" destOrd="0" presId="urn:microsoft.com/office/officeart/2016/7/layout/VerticalSolidActionList"/>
    <dgm:cxn modelId="{15167BB3-DF02-40BE-BBC3-1E5DFDE7E41B}" srcId="{DE5B423C-CBA6-4963-B77A-DAEB97B802F6}" destId="{1CE8BE8E-364B-4CB4-8ABB-6AFE0FA9B0EE}" srcOrd="4" destOrd="0" parTransId="{499D8372-B6DB-4463-9F4C-A4B03EA4AB18}" sibTransId="{E5E2F3EE-B303-4159-B35A-8D3E10BC0441}"/>
    <dgm:cxn modelId="{CD5445B7-A585-1044-8051-72106CBA2E8F}" type="presOf" srcId="{10D4E3D2-B526-48E3-96F8-02D795313A53}" destId="{67A69CA0-92EA-1148-AB83-440FFD1B163D}" srcOrd="0" destOrd="0" presId="urn:microsoft.com/office/officeart/2016/7/layout/VerticalSolidActionList"/>
    <dgm:cxn modelId="{58D100B9-3BA1-44B7-AC6B-B553727A2AB3}" srcId="{1CE8BE8E-364B-4CB4-8ABB-6AFE0FA9B0EE}" destId="{136BA81E-E84E-40A1-9E51-C23B764B965F}" srcOrd="0" destOrd="0" parTransId="{3D11A2A6-7011-4138-891C-D7C13C60CBB4}" sibTransId="{2AE9B50A-CEBE-4993-B1D1-6BE220CDF00F}"/>
    <dgm:cxn modelId="{AE20D2C0-583E-4B5E-A08D-244124DDB320}" srcId="{8D963360-C441-47A0-BE53-E5BC4C587EFF}" destId="{10D4E3D2-B526-48E3-96F8-02D795313A53}" srcOrd="0" destOrd="0" parTransId="{5152F3F1-F60C-484E-A838-49642C3F9161}" sibTransId="{0B71B712-BDFF-4160-A8B4-77B1594A7FAD}"/>
    <dgm:cxn modelId="{70F08CD1-6771-0048-9DE3-14CA31D670CD}" type="presOf" srcId="{1CE8BE8E-364B-4CB4-8ABB-6AFE0FA9B0EE}" destId="{3CD0C93E-D659-8848-9658-D3ED5D3DDCBE}" srcOrd="0" destOrd="0" presId="urn:microsoft.com/office/officeart/2016/7/layout/VerticalSolidActionList"/>
    <dgm:cxn modelId="{D91B56D2-6DA9-424F-AFC7-6F207AF09297}" type="presOf" srcId="{6AC853E7-CF13-4597-98CF-8272A0064F01}" destId="{6EFA98BD-FEB8-F447-9C11-86B87133F47B}" srcOrd="0" destOrd="0" presId="urn:microsoft.com/office/officeart/2016/7/layout/VerticalSolidActionList"/>
    <dgm:cxn modelId="{7D4999F6-D2B7-4ECE-9770-00622DBB3C9A}" srcId="{F00FF013-9A3A-44BE-9D72-90FBD638533D}" destId="{5A29BE89-4815-41FB-B5C8-2AE47058DE6D}" srcOrd="0" destOrd="0" parTransId="{09B5AC5A-4D34-413A-B70E-612E015CB59A}" sibTransId="{F45DF755-D166-43A8-9855-248F0033BA98}"/>
    <dgm:cxn modelId="{A6E60291-55BA-3F49-B5B4-28A2CEB0336F}" type="presParOf" srcId="{D08247FE-3507-9543-A09F-05248D31E706}" destId="{6FD176A7-2490-5D49-A87D-7A0BC277253C}" srcOrd="0" destOrd="0" presId="urn:microsoft.com/office/officeart/2016/7/layout/VerticalSolidActionList"/>
    <dgm:cxn modelId="{CDA086E4-2C46-B649-8AF8-0402BE3E8905}" type="presParOf" srcId="{6FD176A7-2490-5D49-A87D-7A0BC277253C}" destId="{2BAD3682-9441-994B-90CB-9A3C97A818DC}" srcOrd="0" destOrd="0" presId="urn:microsoft.com/office/officeart/2016/7/layout/VerticalSolidActionList"/>
    <dgm:cxn modelId="{4E3AA0E9-C881-D747-B133-511A4C0B076D}" type="presParOf" srcId="{6FD176A7-2490-5D49-A87D-7A0BC277253C}" destId="{67A69CA0-92EA-1148-AB83-440FFD1B163D}" srcOrd="1" destOrd="0" presId="urn:microsoft.com/office/officeart/2016/7/layout/VerticalSolidActionList"/>
    <dgm:cxn modelId="{D9986554-16A3-EE44-ADDE-9F1EFAFCCEB7}" type="presParOf" srcId="{D08247FE-3507-9543-A09F-05248D31E706}" destId="{321B1A52-AD5A-CF4E-93C8-71D1C5765F87}" srcOrd="1" destOrd="0" presId="urn:microsoft.com/office/officeart/2016/7/layout/VerticalSolidActionList"/>
    <dgm:cxn modelId="{9EEDD201-1AA6-A441-9033-050EBDE368E0}" type="presParOf" srcId="{D08247FE-3507-9543-A09F-05248D31E706}" destId="{FAD2C08A-A4FF-6044-B1F4-CF824E25BF4E}" srcOrd="2" destOrd="0" presId="urn:microsoft.com/office/officeart/2016/7/layout/VerticalSolidActionList"/>
    <dgm:cxn modelId="{20D42D3D-5626-0A41-AC29-8E16AD6A876E}" type="presParOf" srcId="{FAD2C08A-A4FF-6044-B1F4-CF824E25BF4E}" destId="{8DDFE5F3-03D0-AF4B-9623-D97A85237B0F}" srcOrd="0" destOrd="0" presId="urn:microsoft.com/office/officeart/2016/7/layout/VerticalSolidActionList"/>
    <dgm:cxn modelId="{FC4AE7E6-2A2C-E547-9BC9-30C674923B01}" type="presParOf" srcId="{FAD2C08A-A4FF-6044-B1F4-CF824E25BF4E}" destId="{38AA7ABA-9907-9544-979E-84A44262C058}" srcOrd="1" destOrd="0" presId="urn:microsoft.com/office/officeart/2016/7/layout/VerticalSolidActionList"/>
    <dgm:cxn modelId="{365A2BD9-E1A9-D344-A795-3DE14704E050}" type="presParOf" srcId="{D08247FE-3507-9543-A09F-05248D31E706}" destId="{553468E3-63DA-A348-923F-670906B8CAC8}" srcOrd="3" destOrd="0" presId="urn:microsoft.com/office/officeart/2016/7/layout/VerticalSolidActionList"/>
    <dgm:cxn modelId="{D2527733-A255-DF46-B73C-A7F1B5642741}" type="presParOf" srcId="{D08247FE-3507-9543-A09F-05248D31E706}" destId="{9760E6C9-A376-3E47-B0C3-6D0B3270B35F}" srcOrd="4" destOrd="0" presId="urn:microsoft.com/office/officeart/2016/7/layout/VerticalSolidActionList"/>
    <dgm:cxn modelId="{63CBFCA7-BDCB-DB45-B664-D2801D990941}" type="presParOf" srcId="{9760E6C9-A376-3E47-B0C3-6D0B3270B35F}" destId="{6EFA98BD-FEB8-F447-9C11-86B87133F47B}" srcOrd="0" destOrd="0" presId="urn:microsoft.com/office/officeart/2016/7/layout/VerticalSolidActionList"/>
    <dgm:cxn modelId="{E4D55470-7E13-D549-B3D6-638F5C0BC2E9}" type="presParOf" srcId="{9760E6C9-A376-3E47-B0C3-6D0B3270B35F}" destId="{F9490327-81E8-1F42-A500-518DF948BCC1}" srcOrd="1" destOrd="0" presId="urn:microsoft.com/office/officeart/2016/7/layout/VerticalSolidActionList"/>
    <dgm:cxn modelId="{0289FB1A-5446-944A-8A1C-BEBBE3BFB112}" type="presParOf" srcId="{D08247FE-3507-9543-A09F-05248D31E706}" destId="{E55F9BB9-793A-984B-A518-40C19E0BEEB7}" srcOrd="5" destOrd="0" presId="urn:microsoft.com/office/officeart/2016/7/layout/VerticalSolidActionList"/>
    <dgm:cxn modelId="{B0DB214C-47C9-6242-A040-785DD13AFADD}" type="presParOf" srcId="{D08247FE-3507-9543-A09F-05248D31E706}" destId="{503947EB-97A0-AD4F-B55D-10D56313748B}" srcOrd="6" destOrd="0" presId="urn:microsoft.com/office/officeart/2016/7/layout/VerticalSolidActionList"/>
    <dgm:cxn modelId="{CC5D7B26-EA07-094D-A368-7B3F0A566E65}" type="presParOf" srcId="{503947EB-97A0-AD4F-B55D-10D56313748B}" destId="{63A9D2F8-3C3E-8D4A-B1D0-D70667C0EF0F}" srcOrd="0" destOrd="0" presId="urn:microsoft.com/office/officeart/2016/7/layout/VerticalSolidActionList"/>
    <dgm:cxn modelId="{D1B857F3-DCA9-D942-8380-38365EB511B8}" type="presParOf" srcId="{503947EB-97A0-AD4F-B55D-10D56313748B}" destId="{AA15901F-4A5A-CC40-8876-746204D7D189}" srcOrd="1" destOrd="0" presId="urn:microsoft.com/office/officeart/2016/7/layout/VerticalSolidActionList"/>
    <dgm:cxn modelId="{FE0BB389-D6E4-FC41-9F58-F5D4CBC3010A}" type="presParOf" srcId="{D08247FE-3507-9543-A09F-05248D31E706}" destId="{0A33D3DE-538E-D34D-969F-F3FBFBF70EAE}" srcOrd="7" destOrd="0" presId="urn:microsoft.com/office/officeart/2016/7/layout/VerticalSolidActionList"/>
    <dgm:cxn modelId="{828F87E9-2C51-6144-8554-0CD512B9ADAB}" type="presParOf" srcId="{D08247FE-3507-9543-A09F-05248D31E706}" destId="{0710A964-89DA-C646-B930-067548648FF2}" srcOrd="8" destOrd="0" presId="urn:microsoft.com/office/officeart/2016/7/layout/VerticalSolidActionList"/>
    <dgm:cxn modelId="{63695438-79AA-9D4E-A153-154C427175F5}" type="presParOf" srcId="{0710A964-89DA-C646-B930-067548648FF2}" destId="{3CD0C93E-D659-8848-9658-D3ED5D3DDCBE}" srcOrd="0" destOrd="0" presId="urn:microsoft.com/office/officeart/2016/7/layout/VerticalSolidActionList"/>
    <dgm:cxn modelId="{F2A03BD9-5A8E-C14E-BEA4-42C735368053}" type="presParOf" srcId="{0710A964-89DA-C646-B930-067548648FF2}" destId="{056F28A2-89EA-D340-A619-A4985A7301F6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7FE96A-5518-1D44-8FB9-E6A100FDBCC5}" type="doc">
      <dgm:prSet loTypeId="urn:microsoft.com/office/officeart/2005/8/layout/p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7B34EF-D23E-1F4A-98D1-0C0C1B4C0D34}">
      <dgm:prSet phldrT="[Text]" custT="1"/>
      <dgm:spPr/>
      <dgm:t>
        <a:bodyPr/>
        <a:lstStyle/>
        <a:p>
          <a:r>
            <a:rPr lang="en-US" sz="2200" dirty="0"/>
            <a:t>Get to know your representatives</a:t>
          </a:r>
        </a:p>
      </dgm:t>
    </dgm:pt>
    <dgm:pt modelId="{2A932B6A-715B-DC49-BA4E-BCCB1D94D28D}" type="parTrans" cxnId="{399F669C-D35E-F04F-BBF3-8CF0FBF2DBF2}">
      <dgm:prSet/>
      <dgm:spPr/>
      <dgm:t>
        <a:bodyPr/>
        <a:lstStyle/>
        <a:p>
          <a:endParaRPr lang="en-US"/>
        </a:p>
      </dgm:t>
    </dgm:pt>
    <dgm:pt modelId="{928BD1F9-B773-734C-8C91-8B1B6D3FEF6F}" type="sibTrans" cxnId="{399F669C-D35E-F04F-BBF3-8CF0FBF2DBF2}">
      <dgm:prSet/>
      <dgm:spPr/>
      <dgm:t>
        <a:bodyPr/>
        <a:lstStyle/>
        <a:p>
          <a:endParaRPr lang="en-US"/>
        </a:p>
      </dgm:t>
    </dgm:pt>
    <dgm:pt modelId="{3C365E34-DA7A-C548-BC42-1F0375ED8164}">
      <dgm:prSet phldrT="[Text]" custT="1"/>
      <dgm:spPr/>
      <dgm:t>
        <a:bodyPr/>
        <a:lstStyle/>
        <a:p>
          <a:r>
            <a:rPr lang="en-US" sz="2400" dirty="0"/>
            <a:t>What is their position?</a:t>
          </a:r>
        </a:p>
      </dgm:t>
    </dgm:pt>
    <dgm:pt modelId="{220B7262-270B-0A4B-B737-EA12870032B8}" type="parTrans" cxnId="{8228DB27-76DC-6647-921A-FC3482DB6165}">
      <dgm:prSet/>
      <dgm:spPr/>
      <dgm:t>
        <a:bodyPr/>
        <a:lstStyle/>
        <a:p>
          <a:endParaRPr lang="en-US"/>
        </a:p>
      </dgm:t>
    </dgm:pt>
    <dgm:pt modelId="{ECE986EE-8110-7441-8778-696441ACF378}" type="sibTrans" cxnId="{8228DB27-76DC-6647-921A-FC3482DB6165}">
      <dgm:prSet/>
      <dgm:spPr/>
      <dgm:t>
        <a:bodyPr/>
        <a:lstStyle/>
        <a:p>
          <a:endParaRPr lang="en-US"/>
        </a:p>
      </dgm:t>
    </dgm:pt>
    <dgm:pt modelId="{C18EE6C2-6B27-1349-84D8-3701C9305E4D}">
      <dgm:prSet phldrT="[Text]"/>
      <dgm:spPr/>
      <dgm:t>
        <a:bodyPr/>
        <a:lstStyle/>
        <a:p>
          <a:r>
            <a:rPr lang="en-US" dirty="0"/>
            <a:t>Tell them why it is important to you</a:t>
          </a:r>
        </a:p>
      </dgm:t>
    </dgm:pt>
    <dgm:pt modelId="{07071D2A-BE8D-034C-9F2D-7EA661068FE3}" type="parTrans" cxnId="{609FF517-1C0C-084A-B0BE-C8D2943670EE}">
      <dgm:prSet/>
      <dgm:spPr/>
      <dgm:t>
        <a:bodyPr/>
        <a:lstStyle/>
        <a:p>
          <a:endParaRPr lang="en-US"/>
        </a:p>
      </dgm:t>
    </dgm:pt>
    <dgm:pt modelId="{59AE7F1D-D658-C243-8A6A-367008F03481}" type="sibTrans" cxnId="{609FF517-1C0C-084A-B0BE-C8D2943670EE}">
      <dgm:prSet/>
      <dgm:spPr/>
      <dgm:t>
        <a:bodyPr/>
        <a:lstStyle/>
        <a:p>
          <a:endParaRPr lang="en-US"/>
        </a:p>
      </dgm:t>
    </dgm:pt>
    <dgm:pt modelId="{A00C8435-D7B3-364E-BED6-3B1E9E5A1931}">
      <dgm:prSet phldrT="[Text]"/>
      <dgm:spPr/>
      <dgm:t>
        <a:bodyPr/>
        <a:lstStyle/>
        <a:p>
          <a:r>
            <a:rPr lang="en-US" dirty="0"/>
            <a:t>Report back what they say</a:t>
          </a:r>
        </a:p>
      </dgm:t>
    </dgm:pt>
    <dgm:pt modelId="{79F15994-2394-D240-B214-B57A5908B921}" type="parTrans" cxnId="{0876ABDC-EE4D-F64F-A820-7A56B06B07CA}">
      <dgm:prSet/>
      <dgm:spPr/>
      <dgm:t>
        <a:bodyPr/>
        <a:lstStyle/>
        <a:p>
          <a:endParaRPr lang="en-US"/>
        </a:p>
      </dgm:t>
    </dgm:pt>
    <dgm:pt modelId="{ECDB29CF-5A19-CF48-BFF2-0ACF4100ACDA}" type="sibTrans" cxnId="{0876ABDC-EE4D-F64F-A820-7A56B06B07CA}">
      <dgm:prSet/>
      <dgm:spPr/>
      <dgm:t>
        <a:bodyPr/>
        <a:lstStyle/>
        <a:p>
          <a:endParaRPr lang="en-US"/>
        </a:p>
      </dgm:t>
    </dgm:pt>
    <dgm:pt modelId="{E738D47F-53C0-7445-BD8D-FF1D6BB6D810}" type="pres">
      <dgm:prSet presAssocID="{547FE96A-5518-1D44-8FB9-E6A100FDBCC5}" presName="Name0" presStyleCnt="0">
        <dgm:presLayoutVars>
          <dgm:dir/>
          <dgm:resizeHandles val="exact"/>
        </dgm:presLayoutVars>
      </dgm:prSet>
      <dgm:spPr/>
    </dgm:pt>
    <dgm:pt modelId="{75988643-689C-784A-9172-EF51C361C6D8}" type="pres">
      <dgm:prSet presAssocID="{597B34EF-D23E-1F4A-98D1-0C0C1B4C0D34}" presName="compNode" presStyleCnt="0"/>
      <dgm:spPr/>
    </dgm:pt>
    <dgm:pt modelId="{10F23014-6B97-CF48-B049-0435CD40C5E3}" type="pres">
      <dgm:prSet presAssocID="{597B34EF-D23E-1F4A-98D1-0C0C1B4C0D34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A3A307A7-6006-2D42-AB7A-8720BBE063EF}" type="pres">
      <dgm:prSet presAssocID="{597B34EF-D23E-1F4A-98D1-0C0C1B4C0D34}" presName="textRect" presStyleLbl="revTx" presStyleIdx="0" presStyleCnt="4">
        <dgm:presLayoutVars>
          <dgm:bulletEnabled val="1"/>
        </dgm:presLayoutVars>
      </dgm:prSet>
      <dgm:spPr/>
    </dgm:pt>
    <dgm:pt modelId="{3C52FD79-4878-8041-822F-242546716729}" type="pres">
      <dgm:prSet presAssocID="{928BD1F9-B773-734C-8C91-8B1B6D3FEF6F}" presName="sibTrans" presStyleLbl="sibTrans2D1" presStyleIdx="0" presStyleCnt="0"/>
      <dgm:spPr/>
    </dgm:pt>
    <dgm:pt modelId="{330B522A-7DE9-5B4B-88B4-E451B950CC4E}" type="pres">
      <dgm:prSet presAssocID="{3C365E34-DA7A-C548-BC42-1F0375ED8164}" presName="compNode" presStyleCnt="0"/>
      <dgm:spPr/>
    </dgm:pt>
    <dgm:pt modelId="{D149C3EE-B807-0147-9A08-814BF76AFC75}" type="pres">
      <dgm:prSet presAssocID="{3C365E34-DA7A-C548-BC42-1F0375ED8164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D995E95A-CAB3-1E44-B372-E7215605BA3C}" type="pres">
      <dgm:prSet presAssocID="{3C365E34-DA7A-C548-BC42-1F0375ED8164}" presName="textRect" presStyleLbl="revTx" presStyleIdx="1" presStyleCnt="4">
        <dgm:presLayoutVars>
          <dgm:bulletEnabled val="1"/>
        </dgm:presLayoutVars>
      </dgm:prSet>
      <dgm:spPr/>
    </dgm:pt>
    <dgm:pt modelId="{402FC6DC-2352-A745-8915-CA7CA1CFE4E2}" type="pres">
      <dgm:prSet presAssocID="{ECE986EE-8110-7441-8778-696441ACF378}" presName="sibTrans" presStyleLbl="sibTrans2D1" presStyleIdx="0" presStyleCnt="0"/>
      <dgm:spPr/>
    </dgm:pt>
    <dgm:pt modelId="{FB6B883C-A8B6-AC46-8851-1C47466687AB}" type="pres">
      <dgm:prSet presAssocID="{C18EE6C2-6B27-1349-84D8-3701C9305E4D}" presName="compNode" presStyleCnt="0"/>
      <dgm:spPr/>
    </dgm:pt>
    <dgm:pt modelId="{23D31DC5-3CEA-1247-8EB1-5185DB2E4FF1}" type="pres">
      <dgm:prSet presAssocID="{C18EE6C2-6B27-1349-84D8-3701C9305E4D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solidFill>
            <a:schemeClr val="tx1"/>
          </a:solidFill>
        </a:ln>
        <a:effectLst>
          <a:outerShdw blurRad="50800" dist="50800" dir="5400000" sx="3000" sy="3000" algn="ctr" rotWithShape="0">
            <a:srgbClr val="000000">
              <a:alpha val="43137"/>
            </a:srgbClr>
          </a:outerShdw>
        </a:effectLst>
      </dgm:spPr>
    </dgm:pt>
    <dgm:pt modelId="{DDF6F002-A371-B44D-8528-A315A67455C2}" type="pres">
      <dgm:prSet presAssocID="{C18EE6C2-6B27-1349-84D8-3701C9305E4D}" presName="textRect" presStyleLbl="revTx" presStyleIdx="2" presStyleCnt="4">
        <dgm:presLayoutVars>
          <dgm:bulletEnabled val="1"/>
        </dgm:presLayoutVars>
      </dgm:prSet>
      <dgm:spPr/>
    </dgm:pt>
    <dgm:pt modelId="{62020030-DA6B-F449-BEA9-223D8DBE2BF5}" type="pres">
      <dgm:prSet presAssocID="{59AE7F1D-D658-C243-8A6A-367008F03481}" presName="sibTrans" presStyleLbl="sibTrans2D1" presStyleIdx="0" presStyleCnt="0"/>
      <dgm:spPr/>
    </dgm:pt>
    <dgm:pt modelId="{DE6B842B-615D-654C-8948-2DC661E2FF0F}" type="pres">
      <dgm:prSet presAssocID="{A00C8435-D7B3-364E-BED6-3B1E9E5A1931}" presName="compNode" presStyleCnt="0"/>
      <dgm:spPr/>
    </dgm:pt>
    <dgm:pt modelId="{0F5531C2-BDB7-D449-B7F4-970090502002}" type="pres">
      <dgm:prSet presAssocID="{A00C8435-D7B3-364E-BED6-3B1E9E5A1931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1114EE9C-4D08-3B4E-95B6-C444FA3D189C}" type="pres">
      <dgm:prSet presAssocID="{A00C8435-D7B3-364E-BED6-3B1E9E5A1931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609FF517-1C0C-084A-B0BE-C8D2943670EE}" srcId="{547FE96A-5518-1D44-8FB9-E6A100FDBCC5}" destId="{C18EE6C2-6B27-1349-84D8-3701C9305E4D}" srcOrd="2" destOrd="0" parTransId="{07071D2A-BE8D-034C-9F2D-7EA661068FE3}" sibTransId="{59AE7F1D-D658-C243-8A6A-367008F03481}"/>
    <dgm:cxn modelId="{9D7B981C-1BF2-884F-BD44-6B29537D99BF}" type="presOf" srcId="{597B34EF-D23E-1F4A-98D1-0C0C1B4C0D34}" destId="{A3A307A7-6006-2D42-AB7A-8720BBE063EF}" srcOrd="0" destOrd="0" presId="urn:microsoft.com/office/officeart/2005/8/layout/pList1"/>
    <dgm:cxn modelId="{8228DB27-76DC-6647-921A-FC3482DB6165}" srcId="{547FE96A-5518-1D44-8FB9-E6A100FDBCC5}" destId="{3C365E34-DA7A-C548-BC42-1F0375ED8164}" srcOrd="1" destOrd="0" parTransId="{220B7262-270B-0A4B-B737-EA12870032B8}" sibTransId="{ECE986EE-8110-7441-8778-696441ACF378}"/>
    <dgm:cxn modelId="{DC13E731-C8CB-3D42-B123-368CF80D2727}" type="presOf" srcId="{59AE7F1D-D658-C243-8A6A-367008F03481}" destId="{62020030-DA6B-F449-BEA9-223D8DBE2BF5}" srcOrd="0" destOrd="0" presId="urn:microsoft.com/office/officeart/2005/8/layout/pList1"/>
    <dgm:cxn modelId="{1FA97D45-254B-944F-B72E-5BD96ABE1129}" type="presOf" srcId="{A00C8435-D7B3-364E-BED6-3B1E9E5A1931}" destId="{1114EE9C-4D08-3B4E-95B6-C444FA3D189C}" srcOrd="0" destOrd="0" presId="urn:microsoft.com/office/officeart/2005/8/layout/pList1"/>
    <dgm:cxn modelId="{1C761669-2A3B-2642-92E5-7D1567CC54F0}" type="presOf" srcId="{928BD1F9-B773-734C-8C91-8B1B6D3FEF6F}" destId="{3C52FD79-4878-8041-822F-242546716729}" srcOrd="0" destOrd="0" presId="urn:microsoft.com/office/officeart/2005/8/layout/pList1"/>
    <dgm:cxn modelId="{707F4477-FEB2-0E49-901D-7DC1D5A6E710}" type="presOf" srcId="{547FE96A-5518-1D44-8FB9-E6A100FDBCC5}" destId="{E738D47F-53C0-7445-BD8D-FF1D6BB6D810}" srcOrd="0" destOrd="0" presId="urn:microsoft.com/office/officeart/2005/8/layout/pList1"/>
    <dgm:cxn modelId="{9AAF7B78-538E-4341-ABD8-120CE0E59356}" type="presOf" srcId="{3C365E34-DA7A-C548-BC42-1F0375ED8164}" destId="{D995E95A-CAB3-1E44-B372-E7215605BA3C}" srcOrd="0" destOrd="0" presId="urn:microsoft.com/office/officeart/2005/8/layout/pList1"/>
    <dgm:cxn modelId="{7B28137B-479C-2347-8BEC-0AE521C14727}" type="presOf" srcId="{C18EE6C2-6B27-1349-84D8-3701C9305E4D}" destId="{DDF6F002-A371-B44D-8528-A315A67455C2}" srcOrd="0" destOrd="0" presId="urn:microsoft.com/office/officeart/2005/8/layout/pList1"/>
    <dgm:cxn modelId="{399F669C-D35E-F04F-BBF3-8CF0FBF2DBF2}" srcId="{547FE96A-5518-1D44-8FB9-E6A100FDBCC5}" destId="{597B34EF-D23E-1F4A-98D1-0C0C1B4C0D34}" srcOrd="0" destOrd="0" parTransId="{2A932B6A-715B-DC49-BA4E-BCCB1D94D28D}" sibTransId="{928BD1F9-B773-734C-8C91-8B1B6D3FEF6F}"/>
    <dgm:cxn modelId="{0876ABDC-EE4D-F64F-A820-7A56B06B07CA}" srcId="{547FE96A-5518-1D44-8FB9-E6A100FDBCC5}" destId="{A00C8435-D7B3-364E-BED6-3B1E9E5A1931}" srcOrd="3" destOrd="0" parTransId="{79F15994-2394-D240-B214-B57A5908B921}" sibTransId="{ECDB29CF-5A19-CF48-BFF2-0ACF4100ACDA}"/>
    <dgm:cxn modelId="{B739B3E0-C833-BC40-A4BB-1CC6E616B761}" type="presOf" srcId="{ECE986EE-8110-7441-8778-696441ACF378}" destId="{402FC6DC-2352-A745-8915-CA7CA1CFE4E2}" srcOrd="0" destOrd="0" presId="urn:microsoft.com/office/officeart/2005/8/layout/pList1"/>
    <dgm:cxn modelId="{3BA030ED-5F96-834E-9ADA-2BCA69074157}" type="presParOf" srcId="{E738D47F-53C0-7445-BD8D-FF1D6BB6D810}" destId="{75988643-689C-784A-9172-EF51C361C6D8}" srcOrd="0" destOrd="0" presId="urn:microsoft.com/office/officeart/2005/8/layout/pList1"/>
    <dgm:cxn modelId="{7689DB1D-7CC7-1F4A-B744-73A96A81F040}" type="presParOf" srcId="{75988643-689C-784A-9172-EF51C361C6D8}" destId="{10F23014-6B97-CF48-B049-0435CD40C5E3}" srcOrd="0" destOrd="0" presId="urn:microsoft.com/office/officeart/2005/8/layout/pList1"/>
    <dgm:cxn modelId="{BDDDF9D7-F93C-4B4F-A55B-ACBF6EF4DE0A}" type="presParOf" srcId="{75988643-689C-784A-9172-EF51C361C6D8}" destId="{A3A307A7-6006-2D42-AB7A-8720BBE063EF}" srcOrd="1" destOrd="0" presId="urn:microsoft.com/office/officeart/2005/8/layout/pList1"/>
    <dgm:cxn modelId="{BC0192E4-3DE8-E945-A388-7D7709BA7D26}" type="presParOf" srcId="{E738D47F-53C0-7445-BD8D-FF1D6BB6D810}" destId="{3C52FD79-4878-8041-822F-242546716729}" srcOrd="1" destOrd="0" presId="urn:microsoft.com/office/officeart/2005/8/layout/pList1"/>
    <dgm:cxn modelId="{CB15961D-B404-E844-89C5-06C75CE713B3}" type="presParOf" srcId="{E738D47F-53C0-7445-BD8D-FF1D6BB6D810}" destId="{330B522A-7DE9-5B4B-88B4-E451B950CC4E}" srcOrd="2" destOrd="0" presId="urn:microsoft.com/office/officeart/2005/8/layout/pList1"/>
    <dgm:cxn modelId="{DC477043-D1A7-9C4F-8D2F-715FE8B00BAF}" type="presParOf" srcId="{330B522A-7DE9-5B4B-88B4-E451B950CC4E}" destId="{D149C3EE-B807-0147-9A08-814BF76AFC75}" srcOrd="0" destOrd="0" presId="urn:microsoft.com/office/officeart/2005/8/layout/pList1"/>
    <dgm:cxn modelId="{6D3B2856-DA7D-6A46-852D-4520BB33EE63}" type="presParOf" srcId="{330B522A-7DE9-5B4B-88B4-E451B950CC4E}" destId="{D995E95A-CAB3-1E44-B372-E7215605BA3C}" srcOrd="1" destOrd="0" presId="urn:microsoft.com/office/officeart/2005/8/layout/pList1"/>
    <dgm:cxn modelId="{6A32467C-0CD7-0B4B-8591-E1A482480855}" type="presParOf" srcId="{E738D47F-53C0-7445-BD8D-FF1D6BB6D810}" destId="{402FC6DC-2352-A745-8915-CA7CA1CFE4E2}" srcOrd="3" destOrd="0" presId="urn:microsoft.com/office/officeart/2005/8/layout/pList1"/>
    <dgm:cxn modelId="{8F4B5EF5-A01C-2343-B576-1A96BC587FDE}" type="presParOf" srcId="{E738D47F-53C0-7445-BD8D-FF1D6BB6D810}" destId="{FB6B883C-A8B6-AC46-8851-1C47466687AB}" srcOrd="4" destOrd="0" presId="urn:microsoft.com/office/officeart/2005/8/layout/pList1"/>
    <dgm:cxn modelId="{C99957CD-D148-634B-BD60-8D51A4E99E90}" type="presParOf" srcId="{FB6B883C-A8B6-AC46-8851-1C47466687AB}" destId="{23D31DC5-3CEA-1247-8EB1-5185DB2E4FF1}" srcOrd="0" destOrd="0" presId="urn:microsoft.com/office/officeart/2005/8/layout/pList1"/>
    <dgm:cxn modelId="{EFB10EB9-8A98-4B4B-A589-DF857D4C704E}" type="presParOf" srcId="{FB6B883C-A8B6-AC46-8851-1C47466687AB}" destId="{DDF6F002-A371-B44D-8528-A315A67455C2}" srcOrd="1" destOrd="0" presId="urn:microsoft.com/office/officeart/2005/8/layout/pList1"/>
    <dgm:cxn modelId="{4CDD2D48-72EB-7A4A-9633-93AA0CA0FF37}" type="presParOf" srcId="{E738D47F-53C0-7445-BD8D-FF1D6BB6D810}" destId="{62020030-DA6B-F449-BEA9-223D8DBE2BF5}" srcOrd="5" destOrd="0" presId="urn:microsoft.com/office/officeart/2005/8/layout/pList1"/>
    <dgm:cxn modelId="{A297397C-6BDB-E54B-84FB-DE861EF6B68B}" type="presParOf" srcId="{E738D47F-53C0-7445-BD8D-FF1D6BB6D810}" destId="{DE6B842B-615D-654C-8948-2DC661E2FF0F}" srcOrd="6" destOrd="0" presId="urn:microsoft.com/office/officeart/2005/8/layout/pList1"/>
    <dgm:cxn modelId="{6E4C3943-A89C-5F4D-A74D-F006D4B23C05}" type="presParOf" srcId="{DE6B842B-615D-654C-8948-2DC661E2FF0F}" destId="{0F5531C2-BDB7-D449-B7F4-970090502002}" srcOrd="0" destOrd="0" presId="urn:microsoft.com/office/officeart/2005/8/layout/pList1"/>
    <dgm:cxn modelId="{E6F1CFF9-A320-AC4F-A34E-539554C72F33}" type="presParOf" srcId="{DE6B842B-615D-654C-8948-2DC661E2FF0F}" destId="{1114EE9C-4D08-3B4E-95B6-C444FA3D189C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69CA0-92EA-1148-AB83-440FFD1B163D}">
      <dsp:nvSpPr>
        <dsp:cNvPr id="0" name=""/>
        <dsp:cNvSpPr/>
      </dsp:nvSpPr>
      <dsp:spPr>
        <a:xfrm>
          <a:off x="2103120" y="2643462"/>
          <a:ext cx="8412480" cy="8296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Focus on equity, go deeper to close racial and geographic disparities</a:t>
          </a:r>
        </a:p>
      </dsp:txBody>
      <dsp:txXfrm>
        <a:off x="2103120" y="2643462"/>
        <a:ext cx="8412480" cy="829686"/>
      </dsp:txXfrm>
    </dsp:sp>
    <dsp:sp modelId="{2BAD3682-9441-994B-90CB-9A3C97A818DC}">
      <dsp:nvSpPr>
        <dsp:cNvPr id="0" name=""/>
        <dsp:cNvSpPr/>
      </dsp:nvSpPr>
      <dsp:spPr>
        <a:xfrm>
          <a:off x="7234" y="2642981"/>
          <a:ext cx="2103120" cy="829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CLOSE DISPARITIES</a:t>
          </a:r>
        </a:p>
      </dsp:txBody>
      <dsp:txXfrm>
        <a:off x="7234" y="2642981"/>
        <a:ext cx="2103120" cy="829686"/>
      </dsp:txXfrm>
    </dsp:sp>
    <dsp:sp modelId="{38AA7ABA-9907-9544-979E-84A44262C058}">
      <dsp:nvSpPr>
        <dsp:cNvPr id="0" name=""/>
        <dsp:cNvSpPr/>
      </dsp:nvSpPr>
      <dsp:spPr>
        <a:xfrm>
          <a:off x="2103120" y="2355"/>
          <a:ext cx="8412480" cy="8296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Proactively reach out to families with enhanced marketing and outreach: help families understand the full range of what is available and the importance of starting early, cultivate parent leadership and resilience</a:t>
          </a:r>
        </a:p>
      </dsp:txBody>
      <dsp:txXfrm>
        <a:off x="2103120" y="2355"/>
        <a:ext cx="8412480" cy="829686"/>
      </dsp:txXfrm>
    </dsp:sp>
    <dsp:sp modelId="{8DDFE5F3-03D0-AF4B-9623-D97A85237B0F}">
      <dsp:nvSpPr>
        <dsp:cNvPr id="0" name=""/>
        <dsp:cNvSpPr/>
      </dsp:nvSpPr>
      <dsp:spPr>
        <a:xfrm>
          <a:off x="0" y="16037"/>
          <a:ext cx="2103120" cy="829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OUTREACH</a:t>
          </a:r>
        </a:p>
      </dsp:txBody>
      <dsp:txXfrm>
        <a:off x="0" y="16037"/>
        <a:ext cx="2103120" cy="829686"/>
      </dsp:txXfrm>
    </dsp:sp>
    <dsp:sp modelId="{F9490327-81E8-1F42-A500-518DF948BCC1}">
      <dsp:nvSpPr>
        <dsp:cNvPr id="0" name=""/>
        <dsp:cNvSpPr/>
      </dsp:nvSpPr>
      <dsp:spPr>
        <a:xfrm>
          <a:off x="2103120" y="887498"/>
          <a:ext cx="8412480" cy="8296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Understand what families and employers need in the current context; create deeper and more transparent linkages between programs</a:t>
          </a:r>
        </a:p>
      </dsp:txBody>
      <dsp:txXfrm>
        <a:off x="2103120" y="887498"/>
        <a:ext cx="8412480" cy="829686"/>
      </dsp:txXfrm>
    </dsp:sp>
    <dsp:sp modelId="{6EFA98BD-FEB8-F447-9C11-86B87133F47B}">
      <dsp:nvSpPr>
        <dsp:cNvPr id="0" name=""/>
        <dsp:cNvSpPr/>
      </dsp:nvSpPr>
      <dsp:spPr>
        <a:xfrm>
          <a:off x="0" y="887498"/>
          <a:ext cx="2103120" cy="829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ALIGNMENT</a:t>
          </a:r>
        </a:p>
      </dsp:txBody>
      <dsp:txXfrm>
        <a:off x="0" y="887498"/>
        <a:ext cx="2103120" cy="829686"/>
      </dsp:txXfrm>
    </dsp:sp>
    <dsp:sp modelId="{AA15901F-4A5A-CC40-8876-746204D7D189}">
      <dsp:nvSpPr>
        <dsp:cNvPr id="0" name=""/>
        <dsp:cNvSpPr/>
      </dsp:nvSpPr>
      <dsp:spPr>
        <a:xfrm>
          <a:off x="2103120" y="1786413"/>
          <a:ext cx="8412480" cy="8296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Identify ways to attract and retain high-quality early educators </a:t>
          </a:r>
        </a:p>
      </dsp:txBody>
      <dsp:txXfrm>
        <a:off x="2103120" y="1786413"/>
        <a:ext cx="8412480" cy="829686"/>
      </dsp:txXfrm>
    </dsp:sp>
    <dsp:sp modelId="{63A9D2F8-3C3E-8D4A-B1D0-D70667C0EF0F}">
      <dsp:nvSpPr>
        <dsp:cNvPr id="0" name=""/>
        <dsp:cNvSpPr/>
      </dsp:nvSpPr>
      <dsp:spPr>
        <a:xfrm>
          <a:off x="7739" y="1767778"/>
          <a:ext cx="2103120" cy="829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WORKFORCE</a:t>
          </a:r>
        </a:p>
      </dsp:txBody>
      <dsp:txXfrm>
        <a:off x="7739" y="1767778"/>
        <a:ext cx="2103120" cy="829686"/>
      </dsp:txXfrm>
    </dsp:sp>
    <dsp:sp modelId="{056F28A2-89EA-D340-A619-A4985A7301F6}">
      <dsp:nvSpPr>
        <dsp:cNvPr id="0" name=""/>
        <dsp:cNvSpPr/>
      </dsp:nvSpPr>
      <dsp:spPr>
        <a:xfrm>
          <a:off x="2103120" y="3521651"/>
          <a:ext cx="8412480" cy="8296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10740" rIns="163225" bIns="2107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Systemically implement the mandates of the Leandro decision: build early education workforce, scale up Smart Start, make NC pre-K full day and full year, build out early intervention system, and support Ready Schools</a:t>
          </a:r>
        </a:p>
      </dsp:txBody>
      <dsp:txXfrm>
        <a:off x="2103120" y="3521651"/>
        <a:ext cx="8412480" cy="829686"/>
      </dsp:txXfrm>
    </dsp:sp>
    <dsp:sp modelId="{3CD0C93E-D659-8848-9658-D3ED5D3DDCBE}">
      <dsp:nvSpPr>
        <dsp:cNvPr id="0" name=""/>
        <dsp:cNvSpPr/>
      </dsp:nvSpPr>
      <dsp:spPr>
        <a:xfrm>
          <a:off x="14805" y="3521651"/>
          <a:ext cx="2103120" cy="829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81955" rIns="111290" bIns="8195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LEANDRO MANDATES</a:t>
          </a:r>
        </a:p>
      </dsp:txBody>
      <dsp:txXfrm>
        <a:off x="14805" y="3521651"/>
        <a:ext cx="2103120" cy="829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23014-6B97-CF48-B049-0435CD40C5E3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307A7-6006-2D42-AB7A-8720BBE063EF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Get to know your representatives</a:t>
          </a:r>
        </a:p>
      </dsp:txBody>
      <dsp:txXfrm>
        <a:off x="5133" y="2564110"/>
        <a:ext cx="2443028" cy="906363"/>
      </dsp:txXfrm>
    </dsp:sp>
    <dsp:sp modelId="{D149C3EE-B807-0147-9A08-814BF76AFC75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5E95A-CAB3-1E44-B372-E7215605BA3C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is their position?</a:t>
          </a:r>
        </a:p>
      </dsp:txBody>
      <dsp:txXfrm>
        <a:off x="2692568" y="2564110"/>
        <a:ext cx="2443028" cy="906363"/>
      </dsp:txXfrm>
    </dsp:sp>
    <dsp:sp modelId="{23D31DC5-3CEA-1247-8EB1-5185DB2E4FF1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50800" dist="50800" dir="5400000" sx="3000" sy="3000" algn="ctr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6F002-A371-B44D-8528-A315A67455C2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Tell them why it is important to you</a:t>
          </a:r>
        </a:p>
      </dsp:txBody>
      <dsp:txXfrm>
        <a:off x="5380002" y="2564110"/>
        <a:ext cx="2443028" cy="906363"/>
      </dsp:txXfrm>
    </dsp:sp>
    <dsp:sp modelId="{0F5531C2-BDB7-D449-B7F4-970090502002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4EE9C-4D08-3B4E-95B6-C444FA3D189C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Report back what they say</a:t>
          </a:r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59330-D818-9A42-B5B6-1E91A9CC2000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B0CCA-7254-494A-A864-A3E05BF0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5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0CCA-7254-494A-A864-A3E05BF0E6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6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95CB5-7BA3-4E4E-9E71-122677F0CA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20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95CB5-7BA3-4E4E-9E71-122677F0CAC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5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0CCA-7254-494A-A864-A3E05BF0E6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7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B089-0B5B-4A40-81DA-30DA21B68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21A95-DE11-4AB5-835F-FC002F58B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98902-72AF-4F85-B448-27922F82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266F8-0A30-48E8-91D6-CEC89DAC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D8D3-39DD-4E56-8824-B50AC705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CF3B-00BC-4D7D-9AFD-ECFABBDDE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38133-D4CB-4BF3-9477-E8A078BF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D906F-8D47-496A-B7B4-4851B2BD4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602F7-6757-4CF8-A601-1F15F417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8A2FE-373B-4734-9573-B8B67EFCF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2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49970-EEC2-4263-972E-3AC465008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9525C-DB91-48E0-A3FB-D865F78E1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FA05-0DA9-4AB2-A4FD-1F7D3039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5EC0D-72C0-4806-8DA4-D28E78A6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5B47B-836C-4051-9025-56DDD7EA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8906"/>
            <a:ext cx="2743200" cy="365125"/>
          </a:xfrm>
        </p:spPr>
        <p:txBody>
          <a:bodyPr/>
          <a:lstStyle/>
          <a:p>
            <a:fld id="{FB011008-7F8E-4993-AA9D-4DAAF32C80DD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890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0" y="388502"/>
            <a:ext cx="11938000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78907"/>
            <a:ext cx="3378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459707" y="487680"/>
            <a:ext cx="10102373" cy="51816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25C5D03-8F76-414C-B78E-40C6A8FB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1343223"/>
            <a:ext cx="10722291" cy="4948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508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8906"/>
            <a:ext cx="2743200" cy="365125"/>
          </a:xfrm>
        </p:spPr>
        <p:txBody>
          <a:bodyPr/>
          <a:lstStyle/>
          <a:p>
            <a:fld id="{FB011008-7F8E-4993-AA9D-4DAAF32C80DD}" type="datetime1">
              <a:rPr lang="en-US" smtClean="0"/>
              <a:t>4/19/21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890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0" y="388502"/>
            <a:ext cx="11938000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78907"/>
            <a:ext cx="3378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459707" y="487680"/>
            <a:ext cx="10102373" cy="51816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25C5D03-8F76-414C-B78E-40C6A8FB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1343223"/>
            <a:ext cx="10722291" cy="4948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03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A17-2F52-48DD-9789-66E8AD9C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03F8-B143-4814-A31B-46AD9916D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C0A24-78CC-4508-8DF1-825D680F4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07418-589B-4FBF-8916-E34E8D11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F6E94-2C55-4E71-90B4-8FF75684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8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74FE-53A6-4C9C-8DE1-55B9CFB69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B1742-FCF2-403A-A164-0D28FE549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AD77-84B1-492E-942E-8B1DB64C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F53F9-ED38-40C3-9C05-5679C2782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600C7-C253-454C-8C22-8537EEBE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4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9F66-975A-4633-BC05-0D058B36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6D88-A9EF-4978-B530-D3ECAA51D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882EB-B0B8-4DB2-B4DD-498783D52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0330B-ACE9-4C27-97C1-F127565BF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500B5-17DF-4150-952B-5401D259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59D7D-5ED1-4F04-919B-828915D7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4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4753-AC4C-4835-BD3E-D775804E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738F4-2815-4BE5-9F63-73E8B5342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5D344-2B98-4553-957C-B63066F5A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DF653-1654-4F9B-9C89-A46228432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5B49B-97DD-440C-B972-60FF73698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84D9E-8E67-4D34-925B-4303FF75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90E5C4-8466-44AF-BB2A-31D61A59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0F71E-05E6-4817-AE6E-9C55B0B5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240E-3729-43F0-A180-D32FF934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0F03B-B682-4CBF-9176-63BE20FE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2E9CA-F819-431A-B2F2-1A723EFB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CAE2C-FED8-4EA8-8161-AE2523EE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18A2E-8172-4263-A5FA-5AE46C3C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7630D4-A828-41BD-8CB6-AFB696B3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35811-5ED0-4C9E-8F7C-AD87F7E3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8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8F5B-E5C4-4B27-83A5-6978B214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F0AF-1BE3-4166-AC95-89A4260E2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FB8F2-2D11-4A3C-9DE5-C0CF698BF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5011F-05E8-4A0F-8CC9-56A1D227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1A773-973F-4DC6-8953-F41E0BA8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77787-8B25-40FA-91A2-F7DBE1A8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7266-7F04-4CF6-8619-BDB9570B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039C65-68BB-48B9-89A1-E1D060B07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17022-9BFE-4314-B18E-4B736C208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D5E41-EE7C-41E1-BC88-131D3494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39FAC-937A-478E-BD0B-75D73667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4875C-85FD-4D18-B001-2692F67A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2256B-C93D-45B9-9857-21CB55D6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896D6-028D-4EB2-865D-C81BEA350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3F2DE-6AC6-41D8-B69A-EA883D91B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A549-A591-44BA-9FCC-5C88D61C2193}" type="datetimeFigureOut">
              <a:rPr lang="en-US" smtClean="0"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12B9-7EBA-4279-9ACC-6F6648835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DBA90-1CEC-4DD7-A495-E8D1368D0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C4125-4A5E-437C-B4ED-4C3DD00C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0D3A6B-B455-B145-82BE-6D29E7FCF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362" y="0"/>
            <a:ext cx="6962437" cy="6858000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E9D06234-7187-E346-A7CF-87DE15D74074}"/>
              </a:ext>
            </a:extLst>
          </p:cNvPr>
          <p:cNvSpPr txBox="1">
            <a:spLocks/>
          </p:cNvSpPr>
          <p:nvPr/>
        </p:nvSpPr>
        <p:spPr>
          <a:xfrm>
            <a:off x="8014247" y="3587090"/>
            <a:ext cx="3823281" cy="189931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East Partnership </a:t>
            </a: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Children</a:t>
            </a:r>
          </a:p>
        </p:txBody>
      </p:sp>
    </p:spTree>
    <p:extLst>
      <p:ext uri="{BB962C8B-B14F-4D97-AF65-F5344CB8AC3E}">
        <p14:creationId xmlns:p14="http://schemas.microsoft.com/office/powerpoint/2010/main" val="181360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5A79D49-7B0B-004D-AD6D-4D9DF3C35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4" y="308670"/>
            <a:ext cx="8220075" cy="587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8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235CA-75DE-6B4A-B7E1-EDFCB9820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4"/>
                </a:solidFill>
              </a:rPr>
              <a:t>DEPC’s Early Education System Priorities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E27A9D-939F-40AD-8831-3F4DE5EC7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9348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42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BD1839-74BE-4830-AE7B-3B08FB7D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C169F-BC0A-42DA-8FA9-D5DDADE99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Leandro: 8 Year Plan for Early Learning   </a:t>
            </a:r>
            <a:endParaRPr lang="en-US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DB664-87CB-4465-9AB5-76F4D62D6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53842" y="1259634"/>
            <a:ext cx="8041718" cy="52192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Seven Action Areas  </a:t>
            </a: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9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Increase high-quality early learning opportunities for children from birth.  </a:t>
            </a:r>
            <a:r>
              <a:rPr lang="en-US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Action steps include developing a program model for early learning from birth to age three, improvements to child care subsidy rates, and expansion of Family Connects.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9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900" b="1" dirty="0">
                <a:latin typeface="Calibri" panose="020F0502020204030204" pitchFamily="34" charset="0"/>
                <a:ea typeface="Times New Roman" panose="02020603050405020304" pitchFamily="18" charset="0"/>
              </a:rPr>
              <a:t>Expand access to early intervention services through the NC Infant Toddler Program and include at-risk children in the eligibility for IDEA Part C. </a:t>
            </a:r>
            <a:r>
              <a:rPr lang="en-US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This change would be accompanied by increased funding and staffing levels.</a:t>
            </a: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9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</a:rPr>
              <a:t>Scale up Smart Start. 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</a:rPr>
              <a:t>This action step increases funding for Smart Start to increase support for children birth to age five and families.</a:t>
            </a: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Expand the NC Pre-K program to make full year services available to all eligible four-year-</a:t>
            </a:r>
            <a:r>
              <a:rPr lang="en-US" sz="20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olds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 and enroll at least 75% of eligible four-year-</a:t>
            </a:r>
            <a:r>
              <a:rPr lang="en-US" sz="20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olds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 in each county.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Action steps includes expanding both NC Pre-K slots and rates, addressing teacher pay, and providing transportation.</a:t>
            </a: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8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BD1839-74BE-4830-AE7B-3B08FB7D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C169F-BC0A-42DA-8FA9-D5DDADE99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Leandro: 8 Year Plan for Early Learning  </a:t>
            </a:r>
            <a:endParaRPr lang="en-US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DB664-87CB-4465-9AB5-76F4D62D6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53842" y="1451810"/>
            <a:ext cx="8041718" cy="5027097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+mj-lt"/>
              <a:buAutoNum type="arabicPeriod" startAt="5"/>
            </a:pPr>
            <a:endParaRPr lang="en-US" sz="18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+mj-lt"/>
              <a:buAutoNum type="arabicPeriod" startAt="5"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Increase the volume and quality of the early childhood educator pipeline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. Action steps include expansion of the Child Care WAGE$ and AWARD$ program, promotion of a model salary scale, and developing new strategies to recruit and retain well-qualified educators. </a:t>
            </a: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+mj-lt"/>
              <a:buAutoNum type="arabicPeriod" startAt="5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Ensure quality transitions and alignment from early childhood programs to K-3 classrooms and strengthen elementary schools’ readiness to support children to achieve early grade success.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Action steps include implementing Pre-K to K transition plans, the NC Early Learning Inventory, teaching assistants and providing professional development.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7"/>
            </a:pPr>
            <a:endParaRPr lang="en-US" sz="18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7"/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Facilitate reliable access to high-quality data supporting early childhood education. 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Action steps include the development of an early childhood educator workforce registry and improvements to the NC Early Childhood Integrated Data System and Early Childhood Action Plan data dashboards.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8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ild drinking from a bottle&#10;&#10;Description automatically generated with medium confidence">
            <a:extLst>
              <a:ext uri="{FF2B5EF4-FFF2-40B4-BE49-F238E27FC236}">
                <a16:creationId xmlns:a16="http://schemas.microsoft.com/office/drawing/2014/main" id="{D2FCDE48-23F4-1543-B141-42952DB91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714" y="1064432"/>
            <a:ext cx="8821362" cy="57935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1F0702-3F44-7248-937F-CF0717DD01BF}"/>
              </a:ext>
            </a:extLst>
          </p:cNvPr>
          <p:cNvSpPr txBox="1"/>
          <p:nvPr/>
        </p:nvSpPr>
        <p:spPr>
          <a:xfrm>
            <a:off x="712679" y="874455"/>
            <a:ext cx="4417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rial Black" panose="020B0604020202020204" pitchFamily="34" charset="0"/>
                <a:cs typeface="Arial Black" panose="020B0604020202020204" pitchFamily="34" charset="0"/>
              </a:rPr>
              <a:t>Call to Action! </a:t>
            </a:r>
          </a:p>
        </p:txBody>
      </p:sp>
    </p:spTree>
    <p:extLst>
      <p:ext uri="{BB962C8B-B14F-4D97-AF65-F5344CB8AC3E}">
        <p14:creationId xmlns:p14="http://schemas.microsoft.com/office/powerpoint/2010/main" val="355042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235CA-75DE-6B4A-B7E1-EDFCB9820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What can you do?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EC7B8C3-A0E6-5947-8F87-C196A6E45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468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257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470</Words>
  <Application>Microsoft Macintosh PowerPoint</Application>
  <PresentationFormat>Widescreen</PresentationFormat>
  <Paragraphs>50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DEPC’s Early Education System Priorities</vt:lpstr>
      <vt:lpstr>PowerPoint Presentation</vt:lpstr>
      <vt:lpstr>PowerPoint Presentation</vt:lpstr>
      <vt:lpstr>PowerPoint Presentation</vt:lpstr>
      <vt:lpstr>What can you do?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Childhood Community Partners (ECCP) Meeting</dc:title>
  <dc:creator>Sydney Land</dc:creator>
  <cp:lastModifiedBy>Monica Dood</cp:lastModifiedBy>
  <cp:revision>15</cp:revision>
  <dcterms:created xsi:type="dcterms:W3CDTF">2020-11-09T01:51:16Z</dcterms:created>
  <dcterms:modified xsi:type="dcterms:W3CDTF">2021-04-19T16:45:53Z</dcterms:modified>
</cp:coreProperties>
</file>